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B893-2B59-41E1-B47C-839C393D1AF0}" type="datetimeFigureOut">
              <a:rPr lang="en-US" smtClean="0"/>
              <a:pPr/>
              <a:t>9/22/2015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20F53-A1F5-401A-B0A7-11F31E6B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Currency Conversion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8011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420" y="533400"/>
            <a:ext cx="909558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0"/>
            <a:ext cx="6553200" cy="271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968823"/>
            <a:ext cx="7162800" cy="388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70385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893" y="838200"/>
            <a:ext cx="881970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85800"/>
            <a:ext cx="881487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"/>
            <a:ext cx="74866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200400"/>
            <a:ext cx="77057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09600"/>
            <a:ext cx="882302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533400"/>
            <a:ext cx="870146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762001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313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727" y="685800"/>
            <a:ext cx="9160727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6786"/>
            <a:ext cx="9144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30" y="1981200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4038600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Courtesy : SAP Labs Document -</a:t>
            </a:r>
          </a:p>
          <a:p>
            <a:r>
              <a:rPr lang="en-US" sz="3200" dirty="0" smtClean="0"/>
              <a:t>  		HA 300 – SAP HANA Implementation 			and Modeling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2572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51" y="381000"/>
            <a:ext cx="909174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28600" y="5029200"/>
            <a:ext cx="8915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Some currency exchange rates fluctuate more than others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When the source or target currency involves a volatile currency such as for example the Japanese Yen, it can make a very big difference to your measures if your conversion is not done on the correct date.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32155"/>
            <a:ext cx="91440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8382000" cy="477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63505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609600"/>
            <a:ext cx="842043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877" y="457200"/>
            <a:ext cx="888312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86800" cy="625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60</Words>
  <Application>Microsoft Office PowerPoint</Application>
  <PresentationFormat>On-screen Show (4:3)</PresentationFormat>
  <Paragraphs>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Using Currency Conversion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Currency Conversion</dc:title>
  <dc:creator>SENTHIL</dc:creator>
  <cp:lastModifiedBy>SENTHIL</cp:lastModifiedBy>
  <cp:revision>38</cp:revision>
  <dcterms:created xsi:type="dcterms:W3CDTF">2014-04-09T17:18:14Z</dcterms:created>
  <dcterms:modified xsi:type="dcterms:W3CDTF">2015-09-21T19:02:40Z</dcterms:modified>
</cp:coreProperties>
</file>